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1" r:id="rId3"/>
    <p:sldId id="256" r:id="rId4"/>
    <p:sldId id="258" r:id="rId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64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57CB1-1054-4A3E-AC23-54C46B24AA2B}" type="datetimeFigureOut">
              <a:rPr lang="ko-KR" altLang="en-US" smtClean="0"/>
              <a:pPr/>
              <a:t>2013-02-12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72920-573F-4C32-94C6-ED898732309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57CB1-1054-4A3E-AC23-54C46B24AA2B}" type="datetimeFigureOut">
              <a:rPr lang="ko-KR" altLang="en-US" smtClean="0"/>
              <a:pPr/>
              <a:t>2013-02-12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72920-573F-4C32-94C6-ED898732309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57CB1-1054-4A3E-AC23-54C46B24AA2B}" type="datetimeFigureOut">
              <a:rPr lang="ko-KR" altLang="en-US" smtClean="0"/>
              <a:pPr/>
              <a:t>2013-02-12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72920-573F-4C32-94C6-ED898732309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57CB1-1054-4A3E-AC23-54C46B24AA2B}" type="datetimeFigureOut">
              <a:rPr lang="ko-KR" altLang="en-US" smtClean="0"/>
              <a:pPr/>
              <a:t>2013-02-12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72920-573F-4C32-94C6-ED898732309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57CB1-1054-4A3E-AC23-54C46B24AA2B}" type="datetimeFigureOut">
              <a:rPr lang="ko-KR" altLang="en-US" smtClean="0"/>
              <a:pPr/>
              <a:t>2013-02-12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72920-573F-4C32-94C6-ED898732309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57CB1-1054-4A3E-AC23-54C46B24AA2B}" type="datetimeFigureOut">
              <a:rPr lang="ko-KR" altLang="en-US" smtClean="0"/>
              <a:pPr/>
              <a:t>2013-02-12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72920-573F-4C32-94C6-ED898732309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57CB1-1054-4A3E-AC23-54C46B24AA2B}" type="datetimeFigureOut">
              <a:rPr lang="ko-KR" altLang="en-US" smtClean="0"/>
              <a:pPr/>
              <a:t>2013-02-12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72920-573F-4C32-94C6-ED898732309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57CB1-1054-4A3E-AC23-54C46B24AA2B}" type="datetimeFigureOut">
              <a:rPr lang="ko-KR" altLang="en-US" smtClean="0"/>
              <a:pPr/>
              <a:t>2013-02-12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72920-573F-4C32-94C6-ED898732309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57CB1-1054-4A3E-AC23-54C46B24AA2B}" type="datetimeFigureOut">
              <a:rPr lang="ko-KR" altLang="en-US" smtClean="0"/>
              <a:pPr/>
              <a:t>2013-02-12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72920-573F-4C32-94C6-ED898732309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57CB1-1054-4A3E-AC23-54C46B24AA2B}" type="datetimeFigureOut">
              <a:rPr lang="ko-KR" altLang="en-US" smtClean="0"/>
              <a:pPr/>
              <a:t>2013-02-12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72920-573F-4C32-94C6-ED898732309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57CB1-1054-4A3E-AC23-54C46B24AA2B}" type="datetimeFigureOut">
              <a:rPr lang="ko-KR" altLang="en-US" smtClean="0"/>
              <a:pPr/>
              <a:t>2013-02-12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72920-573F-4C32-94C6-ED898732309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5"/>
          <p:cNvGrpSpPr>
            <a:grpSpLocks/>
          </p:cNvGrpSpPr>
          <p:nvPr userDrawn="1"/>
        </p:nvGrpSpPr>
        <p:grpSpPr bwMode="auto">
          <a:xfrm>
            <a:off x="7632700" y="6453188"/>
            <a:ext cx="1511300" cy="404812"/>
            <a:chOff x="5292080" y="5653439"/>
            <a:chExt cx="1944216" cy="511865"/>
          </a:xfrm>
        </p:grpSpPr>
        <p:pic>
          <p:nvPicPr>
            <p:cNvPr id="3" name="그림 5" descr="그림1.pn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012161" y="5653439"/>
              <a:ext cx="483603" cy="2855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그림 6" descr="로고ex.jpg"/>
            <p:cNvPicPr>
              <a:picLocks noChangeAspect="1"/>
            </p:cNvPicPr>
            <p:nvPr/>
          </p:nvPicPr>
          <p:blipFill>
            <a:blip r:embed="rId3" cstate="print"/>
            <a:srcRect l="5109" t="67758" r="71548" b="28436"/>
            <a:stretch>
              <a:fillRect/>
            </a:stretch>
          </p:blipFill>
          <p:spPr bwMode="auto">
            <a:xfrm>
              <a:off x="5292080" y="5931278"/>
              <a:ext cx="1944216" cy="2340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32C0DE-4EBE-413D-85D6-981BBBB219BD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C57CB1-1054-4A3E-AC23-54C46B24AA2B}" type="datetimeFigureOut">
              <a:rPr lang="ko-KR" altLang="en-US" smtClean="0"/>
              <a:pPr/>
              <a:t>2013-02-12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472920-573F-4C32-94C6-ED898732309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png"/><Relationship Id="rId9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836712"/>
            <a:ext cx="8229600" cy="56475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67544" y="188640"/>
            <a:ext cx="48141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/>
              <a:t>납품실적 페이지를 만드는데 견본사이트</a:t>
            </a:r>
            <a:endParaRPr lang="ko-KR" altLang="en-US" sz="20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908720"/>
            <a:ext cx="8542378" cy="577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67544" y="188640"/>
            <a:ext cx="48141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/>
              <a:t>납품실적 페이지를 만드는데 견본사이트</a:t>
            </a:r>
            <a:endParaRPr lang="ko-KR" altLang="en-US" sz="2000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3933056"/>
            <a:ext cx="3024336" cy="2500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3789040"/>
            <a:ext cx="3528392" cy="2545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620688"/>
            <a:ext cx="1152128" cy="1465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3" descr="DSCF318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548680"/>
            <a:ext cx="1031825" cy="15011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8064" y="548680"/>
            <a:ext cx="960107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72200" y="548680"/>
            <a:ext cx="936104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96336" y="548680"/>
            <a:ext cx="936104" cy="147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모서리가 둥근 직사각형 10"/>
          <p:cNvSpPr/>
          <p:nvPr/>
        </p:nvSpPr>
        <p:spPr>
          <a:xfrm>
            <a:off x="827584" y="2276872"/>
            <a:ext cx="1152128" cy="432048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Processing</a:t>
            </a:r>
            <a:endParaRPr lang="ko-KR" altLang="en-US" sz="1400" dirty="0"/>
          </a:p>
        </p:txBody>
      </p:sp>
      <p:sp>
        <p:nvSpPr>
          <p:cNvPr id="12" name="모서리가 둥근 직사각형 11"/>
          <p:cNvSpPr/>
          <p:nvPr/>
        </p:nvSpPr>
        <p:spPr>
          <a:xfrm>
            <a:off x="2339752" y="2276872"/>
            <a:ext cx="1008112" cy="432048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Filling system</a:t>
            </a:r>
            <a:endParaRPr lang="ko-KR" altLang="en-US" sz="1400" dirty="0"/>
          </a:p>
        </p:txBody>
      </p:sp>
      <p:sp>
        <p:nvSpPr>
          <p:cNvPr id="14" name="모서리가 둥근 직사각형 13"/>
          <p:cNvSpPr/>
          <p:nvPr/>
        </p:nvSpPr>
        <p:spPr>
          <a:xfrm>
            <a:off x="5076056" y="2276872"/>
            <a:ext cx="1152128" cy="432048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Packaging</a:t>
            </a:r>
            <a:endParaRPr lang="ko-KR" altLang="en-US" sz="1400" dirty="0"/>
          </a:p>
        </p:txBody>
      </p:sp>
      <p:sp>
        <p:nvSpPr>
          <p:cNvPr id="15" name="모서리가 둥근 직사각형 14"/>
          <p:cNvSpPr/>
          <p:nvPr/>
        </p:nvSpPr>
        <p:spPr>
          <a:xfrm>
            <a:off x="6300192" y="2276872"/>
            <a:ext cx="1152128" cy="432048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Conveying</a:t>
            </a:r>
            <a:endParaRPr lang="ko-KR" altLang="en-US" sz="1400" dirty="0"/>
          </a:p>
        </p:txBody>
      </p:sp>
      <p:sp>
        <p:nvSpPr>
          <p:cNvPr id="16" name="모서리가 둥근 직사각형 15"/>
          <p:cNvSpPr/>
          <p:nvPr/>
        </p:nvSpPr>
        <p:spPr>
          <a:xfrm>
            <a:off x="7596336" y="2276872"/>
            <a:ext cx="1152128" cy="432048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Palletizing</a:t>
            </a:r>
            <a:endParaRPr lang="ko-KR" altLang="en-US" sz="1400" dirty="0"/>
          </a:p>
        </p:txBody>
      </p:sp>
      <p:sp>
        <p:nvSpPr>
          <p:cNvPr id="17" name="사각형 설명선 16"/>
          <p:cNvSpPr/>
          <p:nvPr/>
        </p:nvSpPr>
        <p:spPr>
          <a:xfrm>
            <a:off x="2195736" y="2996952"/>
            <a:ext cx="4104456" cy="612648"/>
          </a:xfrm>
          <a:prstGeom prst="wedgeRectCallout">
            <a:avLst>
              <a:gd name="adj1" fmla="val -60888"/>
              <a:gd name="adj2" fmla="val -10629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클릭하면 다음페이지의 형식의 납품실적이 나오게 한다</a:t>
            </a:r>
            <a:r>
              <a:rPr lang="en-US" altLang="ko-KR" sz="1200" dirty="0" smtClean="0"/>
              <a:t>.</a:t>
            </a:r>
            <a:endParaRPr lang="ko-KR" altLang="en-US" sz="1200" dirty="0"/>
          </a:p>
        </p:txBody>
      </p:sp>
      <p:pic>
        <p:nvPicPr>
          <p:cNvPr id="18" name="그림 12" descr="SDC11874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707904" y="548680"/>
            <a:ext cx="1152128" cy="1490989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9" name="모서리가 둥근 직사각형 18"/>
          <p:cNvSpPr/>
          <p:nvPr/>
        </p:nvSpPr>
        <p:spPr>
          <a:xfrm>
            <a:off x="3563888" y="2276872"/>
            <a:ext cx="1296144" cy="432048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Pasteurizing</a:t>
            </a:r>
            <a:endParaRPr lang="ko-KR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227013" y="260350"/>
            <a:ext cx="8262937" cy="889000"/>
            <a:chOff x="136" y="210"/>
            <a:chExt cx="5340" cy="560"/>
          </a:xfrm>
        </p:grpSpPr>
        <p:sp>
          <p:nvSpPr>
            <p:cNvPr id="74834" name="Rectangle 9"/>
            <p:cNvSpPr>
              <a:spLocks noChangeArrowheads="1"/>
            </p:cNvSpPr>
            <p:nvPr/>
          </p:nvSpPr>
          <p:spPr bwMode="ltGray">
            <a:xfrm>
              <a:off x="249" y="255"/>
              <a:ext cx="259" cy="244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FFCC00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latinLnBrk="0"/>
              <a:endParaRPr lang="ko-KR" altLang="ko-KR" sz="2400">
                <a:latin typeface="Tahoma" pitchFamily="34" charset="0"/>
              </a:endParaRPr>
            </a:p>
          </p:txBody>
        </p:sp>
        <p:sp>
          <p:nvSpPr>
            <p:cNvPr id="74835" name="Rectangle 10"/>
            <p:cNvSpPr>
              <a:spLocks noChangeArrowheads="1"/>
            </p:cNvSpPr>
            <p:nvPr/>
          </p:nvSpPr>
          <p:spPr bwMode="ltGray">
            <a:xfrm>
              <a:off x="340" y="482"/>
              <a:ext cx="266" cy="288"/>
            </a:xfrm>
            <a:prstGeom prst="rect">
              <a:avLst/>
            </a:prstGeom>
            <a:gradFill rotWithShape="1">
              <a:gsLst>
                <a:gs pos="0">
                  <a:srgbClr val="0000FF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latinLnBrk="0"/>
              <a:endParaRPr lang="ko-KR" altLang="ko-KR" sz="2400">
                <a:latin typeface="Tahoma" pitchFamily="34" charset="0"/>
              </a:endParaRPr>
            </a:p>
          </p:txBody>
        </p:sp>
        <p:sp>
          <p:nvSpPr>
            <p:cNvPr id="74836" name="Rectangle 11"/>
            <p:cNvSpPr>
              <a:spLocks noChangeArrowheads="1"/>
            </p:cNvSpPr>
            <p:nvPr/>
          </p:nvSpPr>
          <p:spPr bwMode="ltGray">
            <a:xfrm>
              <a:off x="136" y="434"/>
              <a:ext cx="265" cy="25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FF0000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latinLnBrk="0"/>
              <a:endParaRPr lang="ko-KR" altLang="ko-KR" sz="2400">
                <a:latin typeface="Tahoma" pitchFamily="34" charset="0"/>
              </a:endParaRPr>
            </a:p>
          </p:txBody>
        </p:sp>
        <p:sp>
          <p:nvSpPr>
            <p:cNvPr id="74837" name="Rectangle 12"/>
            <p:cNvSpPr>
              <a:spLocks noChangeArrowheads="1"/>
            </p:cNvSpPr>
            <p:nvPr/>
          </p:nvSpPr>
          <p:spPr bwMode="gray">
            <a:xfrm>
              <a:off x="449" y="210"/>
              <a:ext cx="20" cy="545"/>
            </a:xfrm>
            <a:prstGeom prst="rect">
              <a:avLst/>
            </a:prstGeom>
            <a:solidFill>
              <a:srgbClr val="0000FF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latinLnBrk="0"/>
              <a:endParaRPr lang="ko-KR" altLang="ko-KR" sz="2400">
                <a:latin typeface="Tahoma" pitchFamily="34" charset="0"/>
              </a:endParaRPr>
            </a:p>
          </p:txBody>
        </p:sp>
        <p:sp>
          <p:nvSpPr>
            <p:cNvPr id="74838" name="Rectangle 13"/>
            <p:cNvSpPr>
              <a:spLocks noChangeArrowheads="1"/>
            </p:cNvSpPr>
            <p:nvPr/>
          </p:nvSpPr>
          <p:spPr bwMode="gray">
            <a:xfrm>
              <a:off x="246" y="607"/>
              <a:ext cx="5230" cy="16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latinLnBrk="0"/>
              <a:endParaRPr lang="ko-KR" altLang="ko-KR" sz="2400">
                <a:latin typeface="Tahoma" pitchFamily="34" charset="0"/>
              </a:endParaRPr>
            </a:p>
          </p:txBody>
        </p:sp>
      </p:grpSp>
      <p:graphicFrame>
        <p:nvGraphicFramePr>
          <p:cNvPr id="1170442" name="Group 10"/>
          <p:cNvGraphicFramePr>
            <a:graphicFrameLocks noGrp="1"/>
          </p:cNvGraphicFramePr>
          <p:nvPr/>
        </p:nvGraphicFramePr>
        <p:xfrm>
          <a:off x="704850" y="1995488"/>
          <a:ext cx="8197226" cy="3665539"/>
        </p:xfrm>
        <a:graphic>
          <a:graphicData uri="http://schemas.openxmlformats.org/drawingml/2006/table">
            <a:tbl>
              <a:tblPr/>
              <a:tblGrid>
                <a:gridCol w="1706910"/>
                <a:gridCol w="1008112"/>
                <a:gridCol w="2443729"/>
                <a:gridCol w="889000"/>
                <a:gridCol w="2149475"/>
              </a:tblGrid>
              <a:tr h="322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COMPANY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LOCATION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PRODUCTS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YEAR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NOTE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Maeil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Dairies </a:t>
                      </a:r>
                      <a:r>
                        <a:rPr kumimoji="1" lang="en-US" altLang="ko-KR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co.Ltd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Kyungsan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1,5000L x 11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2000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MILK (ESL)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Maeil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Dairies </a:t>
                      </a:r>
                      <a:r>
                        <a:rPr kumimoji="1" lang="en-US" altLang="ko-KR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co.Ltd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Chungyang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Over pressure facility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2002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MILK (ESL)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Maeil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Dairies </a:t>
                      </a:r>
                      <a:r>
                        <a:rPr kumimoji="1" lang="en-US" altLang="ko-KR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co.Ltd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Pyungtaeck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15,000L x 1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(ASEPTIC)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2002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COFFEE 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Lotte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</a:t>
                      </a:r>
                      <a:r>
                        <a:rPr kumimoji="1" lang="en-US" altLang="ko-KR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Chilsung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Yangsan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20,000L x 1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(ASEPTIC)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2003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SOY MILK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LINE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3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Maeil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Dairies </a:t>
                      </a:r>
                      <a:r>
                        <a:rPr kumimoji="1" lang="en-US" altLang="ko-KR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co.Ltd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Yongdong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20,000L x 2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(ASEPTIC)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2004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BANNA MILK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Nature and People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Damyang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18,600L x 4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(ASEPTIC)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2006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VEGETABLE JUICE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Maeil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Dairies </a:t>
                      </a:r>
                      <a:r>
                        <a:rPr kumimoji="1" lang="en-US" altLang="ko-KR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co.Ltd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Youngdong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20,000L x 2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(ASEPTIC)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2006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SOY MILK &amp; MILK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Samyoung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system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Jinchun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16,000L x 1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(ASEPTIC)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2006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VEGETABLE JUICE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Samyoung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system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Jinchung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16,000L x 2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(ASEPTIC)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2007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VEGETABLE JUICE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70517" name="Rectangle 82"/>
          <p:cNvSpPr>
            <a:spLocks noChangeAspect="1" noChangeArrowheads="1"/>
          </p:cNvSpPr>
          <p:nvPr/>
        </p:nvSpPr>
        <p:spPr bwMode="auto">
          <a:xfrm>
            <a:off x="7381875" y="1620838"/>
            <a:ext cx="14557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spAutoFit/>
          </a:bodyPr>
          <a:lstStyle/>
          <a:p>
            <a:pPr eaLnBrk="0" hangingPunct="0"/>
            <a:r>
              <a:rPr lang="en-US" altLang="ko-KR" sz="1400" b="1"/>
              <a:t>(Year 2012)</a:t>
            </a:r>
          </a:p>
        </p:txBody>
      </p:sp>
      <p:sp>
        <p:nvSpPr>
          <p:cNvPr id="170097" name="Rectangle 113"/>
          <p:cNvSpPr>
            <a:spLocks noChangeArrowheads="1"/>
          </p:cNvSpPr>
          <p:nvPr/>
        </p:nvSpPr>
        <p:spPr bwMode="auto">
          <a:xfrm>
            <a:off x="719138" y="1400175"/>
            <a:ext cx="2698750" cy="360363"/>
          </a:xfrm>
          <a:prstGeom prst="rect">
            <a:avLst/>
          </a:prstGeom>
          <a:solidFill>
            <a:srgbClr val="CCFFCC"/>
          </a:solidFill>
          <a:ln w="19050">
            <a:noFill/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anchor="ctr"/>
          <a:lstStyle/>
          <a:p>
            <a:pPr algn="ctr" eaLnBrk="0" latinLnBrk="0" hangingPunct="0">
              <a:defRPr/>
            </a:pPr>
            <a:r>
              <a:rPr lang="en-US" altLang="ko-KR" b="1" dirty="0">
                <a:latin typeface="굴림" pitchFamily="50" charset="-127"/>
                <a:ea typeface="굴림" pitchFamily="50" charset="-127"/>
              </a:rPr>
              <a:t>ASEPTIC SYSTEM</a:t>
            </a:r>
          </a:p>
        </p:txBody>
      </p:sp>
      <p:sp>
        <p:nvSpPr>
          <p:cNvPr id="74832" name="Rectangle 8"/>
          <p:cNvSpPr>
            <a:spLocks noChangeArrowheads="1"/>
          </p:cNvSpPr>
          <p:nvPr/>
        </p:nvSpPr>
        <p:spPr bwMode="gray">
          <a:xfrm>
            <a:off x="611188" y="6381750"/>
            <a:ext cx="8226425" cy="3175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00FF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ko-KR" altLang="ko-KR"/>
          </a:p>
        </p:txBody>
      </p:sp>
      <p:sp>
        <p:nvSpPr>
          <p:cNvPr id="16" name="Rectangle 65"/>
          <p:cNvSpPr>
            <a:spLocks noChangeAspect="1" noChangeArrowheads="1"/>
          </p:cNvSpPr>
          <p:nvPr/>
        </p:nvSpPr>
        <p:spPr bwMode="auto">
          <a:xfrm>
            <a:off x="899592" y="260648"/>
            <a:ext cx="76327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en-US" altLang="ko-KR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 Major </a:t>
            </a:r>
            <a:r>
              <a:rPr lang="en-US" altLang="ko-KR" sz="28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acheivements</a:t>
            </a:r>
            <a:endParaRPr lang="ko-KR" altLang="en-US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63500">
                  <a:schemeClr val="accent5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0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0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170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0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1170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0517" grpId="0"/>
      <p:bldP spid="170097" grpId="0" animBg="1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157</Words>
  <Application>Microsoft Office PowerPoint</Application>
  <PresentationFormat>화면 슬라이드 쇼(4:3)</PresentationFormat>
  <Paragraphs>62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슬라이드 1</vt:lpstr>
      <vt:lpstr>슬라이드 2</vt:lpstr>
      <vt:lpstr>슬라이드 3</vt:lpstr>
      <vt:lpstr>슬라이드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home</dc:creator>
  <cp:lastModifiedBy>admin</cp:lastModifiedBy>
  <cp:revision>5</cp:revision>
  <dcterms:created xsi:type="dcterms:W3CDTF">2013-02-07T11:07:49Z</dcterms:created>
  <dcterms:modified xsi:type="dcterms:W3CDTF">2013-02-12T01:25:06Z</dcterms:modified>
</cp:coreProperties>
</file>